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0" y="936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6/28/18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1556622"/>
            <a:ext cx="12192000" cy="697699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471792"/>
            <a:ext cx="12192000" cy="17536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08861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3867" y="4745494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379767" y="5800507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56816" y="5784848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5" y="5769189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830745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535532"/>
            <a:ext cx="1500601" cy="15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10792</TotalTime>
  <Words>33</Words>
  <Application>Microsoft Macintosh PowerPoint</Application>
  <PresentationFormat>Widescreen</PresentationFormat>
  <Paragraphs>19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PowerPoint Presentation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38</cp:revision>
  <dcterms:created xsi:type="dcterms:W3CDTF">2018-06-23T03:43:30Z</dcterms:created>
  <dcterms:modified xsi:type="dcterms:W3CDTF">2018-07-03T16:16:09Z</dcterms:modified>
</cp:coreProperties>
</file>